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261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66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041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52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25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72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59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33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96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18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50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12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D2F1-9E59-440A-95C2-DBA765A9B91B}" type="datetimeFigureOut">
              <a:rPr lang="es-ES" smtClean="0"/>
              <a:t>21/7/19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70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2" y="2246025"/>
            <a:ext cx="9143998" cy="1470025"/>
          </a:xfrm>
        </p:spPr>
        <p:txBody>
          <a:bodyPr/>
          <a:lstStyle/>
          <a:p>
            <a:pPr eaLnBrk="1" hangingPunct="1"/>
            <a:r>
              <a:rPr lang="es-ES" altLang="es-ES" b="1" dirty="0">
                <a:solidFill>
                  <a:srgbClr val="C00000"/>
                </a:solidFill>
              </a:rPr>
              <a:t>TITULO</a:t>
            </a: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0" y="3405329"/>
            <a:ext cx="9144000" cy="406400"/>
          </a:xfrm>
        </p:spPr>
        <p:txBody>
          <a:bodyPr/>
          <a:lstStyle/>
          <a:p>
            <a:pPr eaLnBrk="1" hangingPunct="1"/>
            <a:r>
              <a:rPr lang="es-ES" altLang="es-ES" sz="2000" b="1" dirty="0">
                <a:solidFill>
                  <a:schemeClr val="tx1"/>
                </a:solidFill>
              </a:rPr>
              <a:t>Autores</a:t>
            </a: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-36004" y="3961651"/>
            <a:ext cx="9143999" cy="4064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Organización / Puesto de Trabajo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altLang="es-ES" sz="1400" b="1" dirty="0">
                <a:solidFill>
                  <a:srgbClr val="C00000"/>
                </a:solidFill>
              </a:rPr>
              <a:t>X Jornadas Nacionales de AEC y VII Encuentro Nacional  de Tutores y Residentes de Enfermería Familiar y Comunitaria</a:t>
            </a:r>
          </a:p>
          <a:p>
            <a:pPr>
              <a:spcBef>
                <a:spcPts val="0"/>
              </a:spcBef>
            </a:pPr>
            <a:r>
              <a:rPr lang="es-ES" altLang="es-ES" sz="1600" b="1" dirty="0">
                <a:solidFill>
                  <a:srgbClr val="C00000"/>
                </a:solidFill>
              </a:rPr>
              <a:t>“Enfermeras comunitarias: de la ilusión al compromiso de asumir retos y afrontar cambios”</a:t>
            </a:r>
          </a:p>
          <a:p>
            <a:pPr>
              <a:spcBef>
                <a:spcPts val="0"/>
              </a:spcBef>
            </a:pPr>
            <a:r>
              <a:rPr lang="es-ES" altLang="es-ES" sz="1400" b="1" dirty="0">
                <a:solidFill>
                  <a:srgbClr val="C00000"/>
                </a:solidFill>
              </a:rPr>
              <a:t>Valencia 23, 24 y 25 de Octubre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CA5C92-8E26-5940-947E-A939BA40D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2424"/>
            <a:ext cx="8856984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01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013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50</Words>
  <Application>Microsoft Macintosh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TITULO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Usuario</dc:creator>
  <cp:lastModifiedBy>Trinidad Carrión</cp:lastModifiedBy>
  <cp:revision>11</cp:revision>
  <dcterms:created xsi:type="dcterms:W3CDTF">2016-01-13T12:44:10Z</dcterms:created>
  <dcterms:modified xsi:type="dcterms:W3CDTF">2019-07-21T10:41:36Z</dcterms:modified>
</cp:coreProperties>
</file>